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-90" y="-8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2/8/2019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2/8/2019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2/8/2019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2/8/2019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2/8/2019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D02AD4-37A1-4F44-A210-7E1ED32875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/>
              <a:t>Проект </a:t>
            </a:r>
            <a:br>
              <a:rPr lang="ru-RU" dirty="0"/>
            </a:br>
            <a:r>
              <a:rPr lang="ru-RU" dirty="0"/>
              <a:t>«Читающий трамвай»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2875357-E21C-4592-9426-584F681E90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20 сентября библиотекари Центральной городской библиотеки встретились с горожанами в "Читающем трамвае". Тема этой встречи была "Сад. Огород". Наши пассажиры прослушали интересную информацию, приняли участие в викторине, и пели вместе с библиотекарями "КАРАОКЕ".</a:t>
            </a:r>
          </a:p>
        </p:txBody>
      </p:sp>
    </p:spTree>
    <p:extLst>
      <p:ext uri="{BB962C8B-B14F-4D97-AF65-F5344CB8AC3E}">
        <p14:creationId xmlns:p14="http://schemas.microsoft.com/office/powerpoint/2010/main" val="574204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1739DF07-EF47-4174-9A5D-B84FC04610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4554" y="227608"/>
            <a:ext cx="9045046" cy="640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789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B942F017-5A35-4340-BE47-E99BFB8033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0050" y="347662"/>
            <a:ext cx="8851900" cy="616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131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3BC9EE73-2073-42A2-B49F-DD79BF3360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6754" y="247253"/>
            <a:ext cx="8714846" cy="632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866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ECCDA6D6-C37D-43E3-B5B1-B5B336FA59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6454" y="265708"/>
            <a:ext cx="8613246" cy="632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542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964FF02D-DED4-46D4-AABE-6741099022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8854" y="342900"/>
            <a:ext cx="9146646" cy="623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077284"/>
      </p:ext>
    </p:extLst>
  </p:cSld>
  <p:clrMapOvr>
    <a:masterClrMapping/>
  </p:clrMapOvr>
</p:sld>
</file>

<file path=ppt/theme/theme1.xml><?xml version="1.0" encoding="utf-8"?>
<a:theme xmlns:a="http://schemas.openxmlformats.org/drawingml/2006/main" name="Рамка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TM03457475[[fn=Рамка]]</Template>
  <TotalTime>6</TotalTime>
  <Words>43</Words>
  <Application>Microsoft Office PowerPoint</Application>
  <PresentationFormat>Произвольный</PresentationFormat>
  <Paragraphs>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Рамка</vt:lpstr>
      <vt:lpstr>Проект  «Читающий трамвай»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«Читающий трамвай»</dc:title>
  <dc:creator>METODIST</dc:creator>
  <cp:lastModifiedBy>Евгения</cp:lastModifiedBy>
  <cp:revision>1</cp:revision>
  <dcterms:created xsi:type="dcterms:W3CDTF">2018-11-20T11:29:03Z</dcterms:created>
  <dcterms:modified xsi:type="dcterms:W3CDTF">2019-02-08T09:22:40Z</dcterms:modified>
</cp:coreProperties>
</file>